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y van den Broek" userId="028905d11bb9c13d" providerId="LiveId" clId="{E170C41C-53CC-4152-A064-7FF9BDA9FB35}"/>
    <pc:docChg chg="undo custSel addSld delSld modSld">
      <pc:chgData name="Romy van den Broek" userId="028905d11bb9c13d" providerId="LiveId" clId="{E170C41C-53CC-4152-A064-7FF9BDA9FB35}" dt="2024-02-15T15:02:36.535" v="50" actId="20577"/>
      <pc:docMkLst>
        <pc:docMk/>
      </pc:docMkLst>
      <pc:sldChg chg="addSp delSp modSp new mod setBg">
        <pc:chgData name="Romy van den Broek" userId="028905d11bb9c13d" providerId="LiveId" clId="{E170C41C-53CC-4152-A064-7FF9BDA9FB35}" dt="2024-02-15T15:02:22.546" v="41" actId="20577"/>
        <pc:sldMkLst>
          <pc:docMk/>
          <pc:sldMk cId="2482074386" sldId="256"/>
        </pc:sldMkLst>
        <pc:spChg chg="del">
          <ac:chgData name="Romy van den Broek" userId="028905d11bb9c13d" providerId="LiveId" clId="{E170C41C-53CC-4152-A064-7FF9BDA9FB35}" dt="2024-02-15T15:00:36.189" v="2" actId="478"/>
          <ac:spMkLst>
            <pc:docMk/>
            <pc:sldMk cId="2482074386" sldId="256"/>
            <ac:spMk id="2" creationId="{37BB5D8F-BC8D-8536-0754-BE4539C7B3CB}"/>
          </ac:spMkLst>
        </pc:spChg>
        <pc:spChg chg="del">
          <ac:chgData name="Romy van den Broek" userId="028905d11bb9c13d" providerId="LiveId" clId="{E170C41C-53CC-4152-A064-7FF9BDA9FB35}" dt="2024-02-15T15:00:39.030" v="3" actId="478"/>
          <ac:spMkLst>
            <pc:docMk/>
            <pc:sldMk cId="2482074386" sldId="256"/>
            <ac:spMk id="3" creationId="{6D41E321-219A-CE20-420C-15BF5F3E873F}"/>
          </ac:spMkLst>
        </pc:spChg>
        <pc:spChg chg="add mod">
          <ac:chgData name="Romy van den Broek" userId="028905d11bb9c13d" providerId="LiveId" clId="{E170C41C-53CC-4152-A064-7FF9BDA9FB35}" dt="2024-02-15T15:02:22.546" v="41" actId="20577"/>
          <ac:spMkLst>
            <pc:docMk/>
            <pc:sldMk cId="2482074386" sldId="256"/>
            <ac:spMk id="6" creationId="{65ABD264-AE25-6607-FC9B-C3AB50E6D6FA}"/>
          </ac:spMkLst>
        </pc:spChg>
        <pc:picChg chg="add del mod">
          <ac:chgData name="Romy van den Broek" userId="028905d11bb9c13d" providerId="LiveId" clId="{E170C41C-53CC-4152-A064-7FF9BDA9FB35}" dt="2024-02-15T15:00:42.787" v="4" actId="478"/>
          <ac:picMkLst>
            <pc:docMk/>
            <pc:sldMk cId="2482074386" sldId="256"/>
            <ac:picMk id="4" creationId="{AEA2E398-2955-5FAA-B3D3-235095FCE493}"/>
          </ac:picMkLst>
        </pc:picChg>
        <pc:picChg chg="add del mod">
          <ac:chgData name="Romy van den Broek" userId="028905d11bb9c13d" providerId="LiveId" clId="{E170C41C-53CC-4152-A064-7FF9BDA9FB35}" dt="2024-02-15T15:00:45.350" v="5" actId="478"/>
          <ac:picMkLst>
            <pc:docMk/>
            <pc:sldMk cId="2482074386" sldId="256"/>
            <ac:picMk id="5" creationId="{7EDF9D7E-A5C9-49F6-DF0B-90D0AEB8E1B9}"/>
          </ac:picMkLst>
        </pc:picChg>
        <pc:picChg chg="add mod">
          <ac:chgData name="Romy van den Broek" userId="028905d11bb9c13d" providerId="LiveId" clId="{E170C41C-53CC-4152-A064-7FF9BDA9FB35}" dt="2024-02-15T15:00:33.607" v="1"/>
          <ac:picMkLst>
            <pc:docMk/>
            <pc:sldMk cId="2482074386" sldId="256"/>
            <ac:picMk id="7" creationId="{AA08AFE1-B906-2DAD-E771-CA08BC6A4779}"/>
          </ac:picMkLst>
        </pc:picChg>
        <pc:picChg chg="add del mod">
          <ac:chgData name="Romy van den Broek" userId="028905d11bb9c13d" providerId="LiveId" clId="{E170C41C-53CC-4152-A064-7FF9BDA9FB35}" dt="2024-02-15T15:00:47.408" v="6" actId="478"/>
          <ac:picMkLst>
            <pc:docMk/>
            <pc:sldMk cId="2482074386" sldId="256"/>
            <ac:picMk id="8" creationId="{47BFBC39-9F36-D94A-91E6-5485CD71C65F}"/>
          </ac:picMkLst>
        </pc:picChg>
        <pc:picChg chg="add mod modCrop">
          <ac:chgData name="Romy van den Broek" userId="028905d11bb9c13d" providerId="LiveId" clId="{E170C41C-53CC-4152-A064-7FF9BDA9FB35}" dt="2024-02-15T15:01:58.521" v="16" actId="14100"/>
          <ac:picMkLst>
            <pc:docMk/>
            <pc:sldMk cId="2482074386" sldId="256"/>
            <ac:picMk id="10" creationId="{E06E5392-F802-8DC3-C890-F95610E50427}"/>
          </ac:picMkLst>
        </pc:picChg>
      </pc:sldChg>
      <pc:sldChg chg="delSp modSp add mod">
        <pc:chgData name="Romy van den Broek" userId="028905d11bb9c13d" providerId="LiveId" clId="{E170C41C-53CC-4152-A064-7FF9BDA9FB35}" dt="2024-02-15T15:02:36.535" v="50" actId="20577"/>
        <pc:sldMkLst>
          <pc:docMk/>
          <pc:sldMk cId="625795319" sldId="257"/>
        </pc:sldMkLst>
        <pc:spChg chg="mod">
          <ac:chgData name="Romy van den Broek" userId="028905d11bb9c13d" providerId="LiveId" clId="{E170C41C-53CC-4152-A064-7FF9BDA9FB35}" dt="2024-02-15T15:02:36.535" v="50" actId="20577"/>
          <ac:spMkLst>
            <pc:docMk/>
            <pc:sldMk cId="625795319" sldId="257"/>
            <ac:spMk id="6" creationId="{02269F30-5900-2145-B90B-129BA95D26D5}"/>
          </ac:spMkLst>
        </pc:spChg>
        <pc:picChg chg="del">
          <ac:chgData name="Romy van den Broek" userId="028905d11bb9c13d" providerId="LiveId" clId="{E170C41C-53CC-4152-A064-7FF9BDA9FB35}" dt="2024-02-15T15:02:33.297" v="45" actId="478"/>
          <ac:picMkLst>
            <pc:docMk/>
            <pc:sldMk cId="625795319" sldId="257"/>
            <ac:picMk id="7" creationId="{B0807753-3DB8-E126-B7CC-632C164D469A}"/>
          </ac:picMkLst>
        </pc:picChg>
      </pc:sldChg>
      <pc:sldChg chg="add del setBg">
        <pc:chgData name="Romy van den Broek" userId="028905d11bb9c13d" providerId="LiveId" clId="{E170C41C-53CC-4152-A064-7FF9BDA9FB35}" dt="2024-02-15T15:02:27.223" v="43" actId="47"/>
        <pc:sldMkLst>
          <pc:docMk/>
          <pc:sldMk cId="1122694533" sldId="257"/>
        </pc:sldMkLst>
      </pc:sldChg>
    </pc:docChg>
  </pc:docChgLst>
  <pc:docChgLst>
    <pc:chgData name="Romy van den Broek" userId="028905d11bb9c13d" providerId="LiveId" clId="{E7ED0E03-627D-4C04-AC7C-B437D7B1C3F2}"/>
    <pc:docChg chg="undo custSel modSld">
      <pc:chgData name="Romy van den Broek" userId="028905d11bb9c13d" providerId="LiveId" clId="{E7ED0E03-627D-4C04-AC7C-B437D7B1C3F2}" dt="2024-03-20T11:26:42.522" v="40" actId="478"/>
      <pc:docMkLst>
        <pc:docMk/>
      </pc:docMkLst>
      <pc:sldChg chg="delSp mod">
        <pc:chgData name="Romy van den Broek" userId="028905d11bb9c13d" providerId="LiveId" clId="{E7ED0E03-627D-4C04-AC7C-B437D7B1C3F2}" dt="2024-03-20T11:26:32.439" v="35" actId="478"/>
        <pc:sldMkLst>
          <pc:docMk/>
          <pc:sldMk cId="2482074386" sldId="256"/>
        </pc:sldMkLst>
        <pc:picChg chg="del">
          <ac:chgData name="Romy van den Broek" userId="028905d11bb9c13d" providerId="LiveId" clId="{E7ED0E03-627D-4C04-AC7C-B437D7B1C3F2}" dt="2024-03-20T11:26:32.439" v="35" actId="478"/>
          <ac:picMkLst>
            <pc:docMk/>
            <pc:sldMk cId="2482074386" sldId="256"/>
            <ac:picMk id="10" creationId="{E06E5392-F802-8DC3-C890-F95610E50427}"/>
          </ac:picMkLst>
        </pc:picChg>
      </pc:sldChg>
      <pc:sldChg chg="delSp modSp mod">
        <pc:chgData name="Romy van den Broek" userId="028905d11bb9c13d" providerId="LiveId" clId="{E7ED0E03-627D-4C04-AC7C-B437D7B1C3F2}" dt="2024-03-20T11:26:35.286" v="37" actId="478"/>
        <pc:sldMkLst>
          <pc:docMk/>
          <pc:sldMk cId="625795319" sldId="257"/>
        </pc:sldMkLst>
        <pc:spChg chg="mod">
          <ac:chgData name="Romy van den Broek" userId="028905d11bb9c13d" providerId="LiveId" clId="{E7ED0E03-627D-4C04-AC7C-B437D7B1C3F2}" dt="2024-03-20T11:24:55.305" v="6" actId="113"/>
          <ac:spMkLst>
            <pc:docMk/>
            <pc:sldMk cId="625795319" sldId="257"/>
            <ac:spMk id="6" creationId="{02269F30-5900-2145-B90B-129BA95D26D5}"/>
          </ac:spMkLst>
        </pc:spChg>
        <pc:picChg chg="del mod">
          <ac:chgData name="Romy van den Broek" userId="028905d11bb9c13d" providerId="LiveId" clId="{E7ED0E03-627D-4C04-AC7C-B437D7B1C3F2}" dt="2024-03-20T11:26:35.286" v="37" actId="478"/>
          <ac:picMkLst>
            <pc:docMk/>
            <pc:sldMk cId="625795319" sldId="257"/>
            <ac:picMk id="10" creationId="{4F1F2286-A887-2CCC-6D8C-43B43442FF08}"/>
          </ac:picMkLst>
        </pc:picChg>
      </pc:sldChg>
      <pc:sldChg chg="delSp modSp mod">
        <pc:chgData name="Romy van den Broek" userId="028905d11bb9c13d" providerId="LiveId" clId="{E7ED0E03-627D-4C04-AC7C-B437D7B1C3F2}" dt="2024-03-20T11:26:37.993" v="38" actId="478"/>
        <pc:sldMkLst>
          <pc:docMk/>
          <pc:sldMk cId="176098747" sldId="259"/>
        </pc:sldMkLst>
        <pc:spChg chg="mod">
          <ac:chgData name="Romy van den Broek" userId="028905d11bb9c13d" providerId="LiveId" clId="{E7ED0E03-627D-4C04-AC7C-B437D7B1C3F2}" dt="2024-03-20T11:25:05.266" v="8" actId="20577"/>
          <ac:spMkLst>
            <pc:docMk/>
            <pc:sldMk cId="176098747" sldId="259"/>
            <ac:spMk id="6" creationId="{D476E1A9-EC1C-A4A1-F700-A4F4BE7578E6}"/>
          </ac:spMkLst>
        </pc:spChg>
        <pc:spChg chg="mod">
          <ac:chgData name="Romy van den Broek" userId="028905d11bb9c13d" providerId="LiveId" clId="{E7ED0E03-627D-4C04-AC7C-B437D7B1C3F2}" dt="2024-03-20T11:25:22.264" v="11" actId="114"/>
          <ac:spMkLst>
            <pc:docMk/>
            <pc:sldMk cId="176098747" sldId="259"/>
            <ac:spMk id="14" creationId="{23E368CD-FE39-3046-EC9E-73C48760130B}"/>
          </ac:spMkLst>
        </pc:spChg>
        <pc:picChg chg="del">
          <ac:chgData name="Romy van den Broek" userId="028905d11bb9c13d" providerId="LiveId" clId="{E7ED0E03-627D-4C04-AC7C-B437D7B1C3F2}" dt="2024-03-20T11:26:37.993" v="38" actId="478"/>
          <ac:picMkLst>
            <pc:docMk/>
            <pc:sldMk cId="176098747" sldId="259"/>
            <ac:picMk id="10" creationId="{60822F50-6FD9-28CA-352B-CD780D269CE6}"/>
          </ac:picMkLst>
        </pc:picChg>
      </pc:sldChg>
      <pc:sldChg chg="delSp modSp mod">
        <pc:chgData name="Romy van den Broek" userId="028905d11bb9c13d" providerId="LiveId" clId="{E7ED0E03-627D-4C04-AC7C-B437D7B1C3F2}" dt="2024-03-20T11:26:40.073" v="39" actId="478"/>
        <pc:sldMkLst>
          <pc:docMk/>
          <pc:sldMk cId="260511710" sldId="260"/>
        </pc:sldMkLst>
        <pc:spChg chg="mod">
          <ac:chgData name="Romy van den Broek" userId="028905d11bb9c13d" providerId="LiveId" clId="{E7ED0E03-627D-4C04-AC7C-B437D7B1C3F2}" dt="2024-03-20T11:25:33.244" v="19" actId="20577"/>
          <ac:spMkLst>
            <pc:docMk/>
            <pc:sldMk cId="260511710" sldId="260"/>
            <ac:spMk id="6" creationId="{36576A5E-9BFC-4F34-BFD1-D6C27BF43482}"/>
          </ac:spMkLst>
        </pc:spChg>
        <pc:spChg chg="mod">
          <ac:chgData name="Romy van den Broek" userId="028905d11bb9c13d" providerId="LiveId" clId="{E7ED0E03-627D-4C04-AC7C-B437D7B1C3F2}" dt="2024-03-20T11:25:44.268" v="21" actId="114"/>
          <ac:spMkLst>
            <pc:docMk/>
            <pc:sldMk cId="260511710" sldId="260"/>
            <ac:spMk id="14" creationId="{FC54447C-2C0F-080C-BB7B-CFEC02913FFF}"/>
          </ac:spMkLst>
        </pc:spChg>
        <pc:picChg chg="del">
          <ac:chgData name="Romy van den Broek" userId="028905d11bb9c13d" providerId="LiveId" clId="{E7ED0E03-627D-4C04-AC7C-B437D7B1C3F2}" dt="2024-03-20T11:26:40.073" v="39" actId="478"/>
          <ac:picMkLst>
            <pc:docMk/>
            <pc:sldMk cId="260511710" sldId="260"/>
            <ac:picMk id="10" creationId="{5180B0A4-2FA5-B15B-EF01-C16CE835A910}"/>
          </ac:picMkLst>
        </pc:picChg>
      </pc:sldChg>
      <pc:sldChg chg="delSp modSp mod">
        <pc:chgData name="Romy van den Broek" userId="028905d11bb9c13d" providerId="LiveId" clId="{E7ED0E03-627D-4C04-AC7C-B437D7B1C3F2}" dt="2024-03-20T11:26:42.522" v="40" actId="478"/>
        <pc:sldMkLst>
          <pc:docMk/>
          <pc:sldMk cId="2181479081" sldId="261"/>
        </pc:sldMkLst>
        <pc:spChg chg="mod">
          <ac:chgData name="Romy van den Broek" userId="028905d11bb9c13d" providerId="LiveId" clId="{E7ED0E03-627D-4C04-AC7C-B437D7B1C3F2}" dt="2024-03-20T11:25:59.836" v="31" actId="20577"/>
          <ac:spMkLst>
            <pc:docMk/>
            <pc:sldMk cId="2181479081" sldId="261"/>
            <ac:spMk id="6" creationId="{CE718120-F256-C9F2-C37E-D4E8C792CF67}"/>
          </ac:spMkLst>
        </pc:spChg>
        <pc:spChg chg="mod">
          <ac:chgData name="Romy van den Broek" userId="028905d11bb9c13d" providerId="LiveId" clId="{E7ED0E03-627D-4C04-AC7C-B437D7B1C3F2}" dt="2024-03-20T11:26:19.408" v="34" actId="113"/>
          <ac:spMkLst>
            <pc:docMk/>
            <pc:sldMk cId="2181479081" sldId="261"/>
            <ac:spMk id="14" creationId="{F38E6D68-9E5F-A993-9BFD-5BC560000933}"/>
          </ac:spMkLst>
        </pc:spChg>
        <pc:picChg chg="del">
          <ac:chgData name="Romy van den Broek" userId="028905d11bb9c13d" providerId="LiveId" clId="{E7ED0E03-627D-4C04-AC7C-B437D7B1C3F2}" dt="2024-03-20T11:26:42.522" v="40" actId="478"/>
          <ac:picMkLst>
            <pc:docMk/>
            <pc:sldMk cId="2181479081" sldId="261"/>
            <ac:picMk id="10" creationId="{8868AE87-E135-9AC4-8E6E-84757F706B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1DCA0-C902-B27E-901A-39A748F22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E5BBBD3-40C2-64E4-ECAA-4C6C51B29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C9BF60-576B-8839-88D4-C0975BF59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1DB52C-5293-3956-8AF0-26E0D87B1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DCD824-5500-3A61-246C-021B1058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68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245FC9-874A-1765-AA24-F6E4EEB4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4FC182-D9ED-93F8-3057-415AC5E59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959219-852F-A449-127B-1EF2DC8A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7B99CE-F90A-4988-0E16-7D5FB930A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43C4A0-E79C-172C-DC16-A4A1FBC0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51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45A5CD8-AB09-884D-8CB0-C85E2D58F4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E70F1C7-F9DF-769D-B314-E4420DDA7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4B8A44-3802-F246-CA93-309D46C1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C5FC03-C889-5AB0-68E4-5254B4228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82B4D4-448C-892C-50CB-F2E87D9B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3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B88D5-F4BC-A8B5-2902-E642DF94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4142FF-C41E-C46E-009D-FB42C2DB6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A0E268-D418-880B-C7E4-0CA7D91E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1CAA2B-D5AA-0775-D04A-1FF1F4ABF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0E3EF5-7075-A5E9-446E-685BA31B4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06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84CC8A-9B18-C6F8-989B-C6D7E1FB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FA1AFB-11F9-E8B1-FECE-6530C78F3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C799DE-69E5-2960-F0B9-57FF6A564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63D6A7-611E-6D08-D63C-238624871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065E9E-D7C9-D32F-F06B-2EB237E3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43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AAC75E-89C3-9A84-11FE-A08FFB5D5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A27C7F-C89F-E5E5-CD3C-990AF6F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8326FE-0439-6EE2-3D83-F59747907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91DF3C1-4CCC-D1AF-3C23-DE1D9324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F740FA7-2CC6-13B1-6524-7BC338E4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A08846-AFBD-4D70-5B2A-F635061E3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57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9D2A83-8297-39F2-B866-4A1FE1E98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BEA45B-E547-7846-479C-D2BE736B5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2203EC-01F6-1F07-EB23-E6B8CC62E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37AD0F5-1F18-212E-4D1B-A26E0700C2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37E3320-2BBA-2449-E0D9-584EE159A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DD0EF30-85C5-552C-C262-53643EE52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0E46C7F-900A-F7DF-66BA-6CA5AABA0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90A21EF-8747-AF9F-2253-D3073C97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5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21DD1-71C6-2234-EB61-6E2542A5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E1A16F0-09DA-C428-353C-B35171BA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87E347A-BB4B-F064-CFDD-7E65B68B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C4B238F-C02E-8C20-AEA7-142001E1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3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FC51801-56DB-BCEB-D1BE-D3E1CAEC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F2100A-2A07-44EF-271F-F8CFBB25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BD8BE24-7471-6977-D81F-F5B58E28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1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5F086-37B9-0AFA-624D-F0C4238A6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EEC4AC-8A42-9B7E-5FDC-2478D1874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943F5D2-F6C1-5C81-6ACD-B7B22ABFA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90B5DD-DDDC-43BA-CD3D-8AE9E91FB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4E5C5E-F72A-5E0E-EE7F-E2BF2A2F5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64DA26-2703-43D2-F2A9-61E452AD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2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747076-2777-5619-AE05-EC2952F86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BAD777F-13E6-3CCA-A312-4C0BAA2594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47A6C0B-99E6-42BC-CD30-5AF9B02E7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9D200E-B57D-4EFD-3BD3-718BEB934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16820E-0ABB-CADC-805D-149EE113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E4EE54C-3225-A8E0-8851-71C50B791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60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7A055C-D7B4-668B-2AAA-445B47FF1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5E72AF7-A30E-BF99-5F77-1B8D716E7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108109-6B50-D496-B0FA-1F0AFD7AE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B8CA-771C-4D08-9156-EA0FC5C77C0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464360-A7D2-ECFF-4DBA-B6DD45C295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93DFDB-CEF3-DA71-D73A-985800AE44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22F87-4903-4340-A83C-15A1377328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85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65ABD264-AE25-6607-FC9B-C3AB50E6D6FA}"/>
              </a:ext>
            </a:extLst>
          </p:cNvPr>
          <p:cNvSpPr txBox="1"/>
          <p:nvPr/>
        </p:nvSpPr>
        <p:spPr>
          <a:xfrm>
            <a:off x="0" y="2732506"/>
            <a:ext cx="7159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Grotesque" panose="020F0502020204030204" pitchFamily="34" charset="0"/>
              </a:rPr>
              <a:t>Training</a:t>
            </a:r>
          </a:p>
          <a:p>
            <a:pPr algn="ctr"/>
            <a:r>
              <a:rPr lang="en-US" sz="3600" b="1" i="1" dirty="0">
                <a:solidFill>
                  <a:srgbClr val="000000"/>
                </a:solidFill>
                <a:effectLst/>
                <a:latin typeface="Grotesque" panose="020F0502020204030204" pitchFamily="34" charset="0"/>
              </a:rPr>
              <a:t>Social Media Spy</a:t>
            </a:r>
            <a:endParaRPr lang="en-GB" sz="3600" b="1" i="1" dirty="0">
              <a:latin typeface="Grotesque" panose="020F050202020403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8D7219A-8138-F607-8CE6-16E0E267A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28056"/>
            <a:ext cx="5224506" cy="400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7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A9F2EE-2E77-EE62-56E4-D47600D88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02269F30-5900-2145-B90B-129BA95D26D5}"/>
              </a:ext>
            </a:extLst>
          </p:cNvPr>
          <p:cNvSpPr txBox="1"/>
          <p:nvPr/>
        </p:nvSpPr>
        <p:spPr>
          <a:xfrm>
            <a:off x="1113915" y="1730829"/>
            <a:ext cx="715969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Grotesque" panose="020F0502020204030204" pitchFamily="34" charset="0"/>
              </a:rPr>
              <a:t>The Task: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Grotesque" panose="020F0502020204030204" pitchFamily="34" charset="0"/>
              </a:rPr>
              <a:t>You are the employer and will select someone who fits the job opening.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000" dirty="0">
              <a:latin typeface="Grotesque" panose="020F05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Grotesque" panose="020F0502020204030204" pitchFamily="34" charset="0"/>
              </a:rPr>
              <a:t>What do employers look for when someone applies to them?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000" dirty="0">
              <a:latin typeface="Grotesque" panose="020F05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Grotesque" panose="020F0502020204030204" pitchFamily="34" charset="0"/>
              </a:rPr>
              <a:t>Do employers consider social media? If so, how do you think they do that? What do they look for?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000" dirty="0">
              <a:latin typeface="Grotesque" panose="020F05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Grotesque" panose="020F0502020204030204" pitchFamily="34" charset="0"/>
              </a:rPr>
              <a:t>How do you think you can deal with this?</a:t>
            </a:r>
            <a:endParaRPr lang="en-GB" sz="2000" dirty="0">
              <a:latin typeface="Grotesque" panose="020F050202020403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DCF97CE-380D-BCBC-F2CF-D812915C1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4799" y="1730829"/>
            <a:ext cx="2235315" cy="314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9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9D5924-2CEC-4822-1628-08B67E561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476E1A9-EC1C-A4A1-F700-A4F4BE7578E6}"/>
              </a:ext>
            </a:extLst>
          </p:cNvPr>
          <p:cNvSpPr txBox="1"/>
          <p:nvPr/>
        </p:nvSpPr>
        <p:spPr>
          <a:xfrm>
            <a:off x="533401" y="1407663"/>
            <a:ext cx="7159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>
                <a:latin typeface="Grotesque" panose="020F0502020204030204" pitchFamily="34" charset="0"/>
              </a:rPr>
              <a:t>Round</a:t>
            </a:r>
            <a:r>
              <a:rPr lang="nl-NL" sz="3600" dirty="0">
                <a:latin typeface="Grotesque" panose="020F0502020204030204" pitchFamily="34" charset="0"/>
              </a:rPr>
              <a:t> </a:t>
            </a:r>
            <a:r>
              <a:rPr lang="nl-NL" sz="3600" b="1" dirty="0">
                <a:latin typeface="Grotesque" panose="020F0502020204030204" pitchFamily="34" charset="0"/>
              </a:rPr>
              <a:t>1</a:t>
            </a:r>
            <a:endParaRPr lang="en-GB" sz="3600" b="1" i="1" dirty="0">
              <a:latin typeface="Grotesque" panose="020F0502020204030204" pitchFamily="34" charset="0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23E368CD-FE39-3046-EC9E-73C48760130B}"/>
              </a:ext>
            </a:extLst>
          </p:cNvPr>
          <p:cNvSpPr txBox="1"/>
          <p:nvPr/>
        </p:nvSpPr>
        <p:spPr>
          <a:xfrm>
            <a:off x="3048000" y="2105561"/>
            <a:ext cx="6096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Grotesque" panose="020F0502020204030204" pitchFamily="34" charset="0"/>
                <a:ea typeface="Calibri" panose="020F0502020204030204" pitchFamily="34" charset="0"/>
              </a:rPr>
              <a:t>First, thoroughly read the job description.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000" dirty="0">
              <a:latin typeface="Grotesque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Grotesque" panose="020F0502020204030204" pitchFamily="34" charset="0"/>
                <a:ea typeface="Calibri" panose="020F0502020204030204" pitchFamily="34" charset="0"/>
              </a:rPr>
              <a:t>Examine the resumes and social media accounts, and decide who you think is the best fit.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000" dirty="0">
              <a:latin typeface="Grotesque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i="1" dirty="0">
                <a:latin typeface="Grotesque" panose="020F0502020204030204" pitchFamily="34" charset="0"/>
                <a:ea typeface="Calibri" panose="020F0502020204030204" pitchFamily="34" charset="0"/>
              </a:rPr>
              <a:t>Time: 15 minutes.</a:t>
            </a:r>
            <a:endParaRPr lang="nl-NL" sz="2000" b="1" i="1" dirty="0">
              <a:effectLst/>
              <a:latin typeface="Grotesque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9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58D520-24FF-4D17-71C9-14B680258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36576A5E-9BFC-4F34-BFD1-D6C27BF43482}"/>
              </a:ext>
            </a:extLst>
          </p:cNvPr>
          <p:cNvSpPr txBox="1"/>
          <p:nvPr/>
        </p:nvSpPr>
        <p:spPr>
          <a:xfrm>
            <a:off x="533401" y="1407663"/>
            <a:ext cx="7159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err="1">
                <a:latin typeface="Grotesque" panose="020F0502020204030204" pitchFamily="34" charset="0"/>
              </a:rPr>
              <a:t>Round</a:t>
            </a:r>
            <a:r>
              <a:rPr lang="nl-NL" sz="3600" dirty="0">
                <a:latin typeface="Grotesque" panose="020F0502020204030204" pitchFamily="34" charset="0"/>
              </a:rPr>
              <a:t> </a:t>
            </a:r>
            <a:r>
              <a:rPr lang="nl-NL" sz="3600" b="1" dirty="0">
                <a:latin typeface="Grotesque" panose="020F0502020204030204" pitchFamily="34" charset="0"/>
              </a:rPr>
              <a:t>2</a:t>
            </a:r>
            <a:endParaRPr lang="en-GB" sz="3600" b="1" i="1" dirty="0">
              <a:latin typeface="Grotesque" panose="020F0502020204030204" pitchFamily="34" charset="0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C54447C-2C0F-080C-BB7B-CFEC02913FFF}"/>
              </a:ext>
            </a:extLst>
          </p:cNvPr>
          <p:cNvSpPr txBox="1"/>
          <p:nvPr/>
        </p:nvSpPr>
        <p:spPr>
          <a:xfrm>
            <a:off x="3048000" y="2105561"/>
            <a:ext cx="6096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Grotesque" panose="020F0502020204030204" pitchFamily="34" charset="0"/>
                <a:ea typeface="Calibri" panose="020F0502020204030204" pitchFamily="34" charset="0"/>
              </a:rPr>
              <a:t>Now, create your own resume where everything is either good or bad, tailored to fit the job opening.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000" i="1" dirty="0">
              <a:latin typeface="Grotesque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i="1" dirty="0">
                <a:latin typeface="Grotesque" panose="020F0502020204030204" pitchFamily="34" charset="0"/>
                <a:ea typeface="Calibri" panose="020F0502020204030204" pitchFamily="34" charset="0"/>
              </a:rPr>
              <a:t>Time: 20 minutes.</a:t>
            </a:r>
            <a:endParaRPr lang="nl-NL" sz="2000" b="1" i="1" dirty="0">
              <a:effectLst/>
              <a:latin typeface="Grotesque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A4A52A-2D75-5B1D-AAC9-8D95CC546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CE718120-F256-C9F2-C37E-D4E8C792CF67}"/>
              </a:ext>
            </a:extLst>
          </p:cNvPr>
          <p:cNvSpPr txBox="1"/>
          <p:nvPr/>
        </p:nvSpPr>
        <p:spPr>
          <a:xfrm>
            <a:off x="533401" y="1407663"/>
            <a:ext cx="7159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i="1" dirty="0" err="1">
                <a:latin typeface="Grotesque" panose="020F0502020204030204" pitchFamily="34" charset="0"/>
              </a:rPr>
              <a:t>Conclusion</a:t>
            </a:r>
            <a:endParaRPr lang="en-GB" sz="3600" b="1" i="1" dirty="0">
              <a:latin typeface="Grotesque" panose="020F0502020204030204" pitchFamily="34" charset="0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38E6D68-9E5F-A993-9BFD-5BC560000933}"/>
              </a:ext>
            </a:extLst>
          </p:cNvPr>
          <p:cNvSpPr txBox="1"/>
          <p:nvPr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Grotesque" panose="020F0502020204030204" pitchFamily="34" charset="0"/>
                <a:ea typeface="Calibri" panose="020F0502020204030204" pitchFamily="34" charset="0"/>
              </a:rPr>
              <a:t>What did you think of this activity?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000" b="1" dirty="0">
              <a:latin typeface="Grotesque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b="1" dirty="0">
                <a:latin typeface="Grotesque" panose="020F0502020204030204" pitchFamily="34" charset="0"/>
                <a:ea typeface="Calibri" panose="020F0502020204030204" pitchFamily="34" charset="0"/>
              </a:rPr>
              <a:t>Are you satisfied with your chosen candidate?</a:t>
            </a:r>
            <a:endParaRPr lang="nl-NL" sz="2000" b="1" dirty="0">
              <a:effectLst/>
              <a:latin typeface="Grotesque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47908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</TotalTime>
  <Words>143</Words>
  <Application>Microsoft Office PowerPoint</Application>
  <PresentationFormat>Breedbeeld</PresentationFormat>
  <Paragraphs>24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Grotesque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Romy van den Broek</dc:creator>
  <cp:lastModifiedBy>Romy van den Broek</cp:lastModifiedBy>
  <cp:revision>4</cp:revision>
  <dcterms:created xsi:type="dcterms:W3CDTF">2024-02-15T15:00:30Z</dcterms:created>
  <dcterms:modified xsi:type="dcterms:W3CDTF">2024-03-20T11:26:45Z</dcterms:modified>
</cp:coreProperties>
</file>